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media/image12.png" ContentType="image/png"/>
  <Override PartName="/ppt/media/image20.jpeg" ContentType="image/jpeg"/>
  <Override PartName="/ppt/media/image10.jpeg" ContentType="image/jpeg"/>
  <Override PartName="/ppt/media/image5.png" ContentType="image/png"/>
  <Override PartName="/ppt/media/image9.png" ContentType="image/png"/>
  <Override PartName="/ppt/media/image13.png" ContentType="image/png"/>
  <Override PartName="/ppt/media/image8.png" ContentType="image/png"/>
  <Override PartName="/ppt/media/image18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3.png" ContentType="image/png"/>
  <Override PartName="/ppt/media/image4.jpeg" ContentType="image/jpeg"/>
  <Override PartName="/ppt/media/image2.png" ContentType="image/png"/>
  <Override PartName="/ppt/media/image6.png" ContentType="image/png"/>
  <Override PartName="/ppt/media/image7.jpeg" ContentType="image/jpeg"/>
  <Override PartName="/ppt/media/image11.png" ContentType="image/png"/>
  <Override PartName="/ppt/media/image19.jpeg" ContentType="image/jpe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Folie mittels Klicken verschieben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de-DE" sz="1400" spc="-1" strike="noStrike">
                <a:latin typeface="Times New Roman"/>
              </a:rPr>
              <a:t>&lt;Kopfzeile&gt;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de-DE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de-DE" sz="1400" spc="-1" strike="noStrike">
                <a:latin typeface="Times New Roman"/>
              </a:defRPr>
            </a:lvl1pPr>
          </a:lstStyle>
          <a:p>
            <a:r>
              <a:rPr b="0" lang="de-DE" sz="1400" spc="-1" strike="noStrike">
                <a:latin typeface="Times New Roman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de-DE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F40E732A-1171-41B4-B44E-4EBC8A228516}" type="slidenum">
              <a:rPr b="0" lang="de-DE" sz="1400" spc="-1" strike="noStrike">
                <a:latin typeface="Times New Roman"/>
              </a:rPr>
              <a:t>&lt;Foliennummer&gt;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Sebastian</a:t>
            </a:r>
            <a:endParaRPr b="0" lang="de-DE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(Namen jeder selber)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6177D55-8EE1-4B33-A3F8-D06D6924926F}" type="slidenum">
              <a:rPr b="0" lang="de-DE" sz="1200" spc="-1" strike="noStrike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Fynn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126D032-9FC2-4D4E-98A0-10E1DF40FA7F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Ben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45D6F2EB-75C6-4723-A9F9-051EFE346E01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Fynn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A3201096-8058-4976-898A-38D63528C358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Ben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7ACD6EF-5A00-4BE0-9979-B4010949A9F9}" type="slidenum">
              <a: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Fynn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68D7665-6F06-40C3-A748-C34BE3A85FAD}" type="slidenum">
              <a: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Sebastian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5D5EBEA-5152-481F-9026-83A835FA466F}" type="slidenum">
              <a:rPr b="0" lang="de-DE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Ben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40396F72-D6BC-4431-8C74-5169673FD9CD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10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2000" spc="-1" strike="noStrike">
                <a:latin typeface="Arial"/>
              </a:rPr>
              <a:t>Fynn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de-DE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9DC1B94-853A-4E3B-97FF-3C744E7251A9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+mn-ea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33A0A1-41FB-4E3B-963F-0FA34A1355C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BC8B80-1AD4-4412-A497-6A80875CE97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7924D3-2470-43E7-911F-3321CAAD8FB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8F5276-F536-4B24-AF1B-200DBB6F9E2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DFA78E6-9E3B-4315-91F2-B79C681C868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0AE5105-CC35-4C49-8702-6D765CB85F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F470FD6-1CD5-4824-A13B-38C9EEA3392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1BC2487-1D97-4C36-8654-D2A5DE80358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C408A21-886D-4AC2-8691-AB038EA8574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63114A0-6896-4C37-BFEA-7EEE705277C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A51A7FC-2144-43CE-BAF3-21B618024B2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2676E3-A49C-4F00-B5A7-215AD3925C5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0C5BDC1-BB80-40BC-911F-94209F767D0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FCAAEEC-3BDD-482F-B97E-B23869FD88B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8B46538-6FE2-4644-B2DC-C8491571118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7194EC1-5E84-429F-B444-5F15C435C4E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1DF5123-9E99-4878-912A-04CC0EA5EBC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049C92-8740-4D8C-AB83-019B89EE47D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3E88E9-9D86-43D4-A591-A661ED3742E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39A99B-0DE7-4BCE-AC2C-314853F9A89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de-DE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C4ADE2-4365-4D0B-8174-030FC0420D5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01497E-D7A5-42BC-A386-D3F49747D97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5BBF9C-F431-4F1A-B4EF-5BB9FED5FC5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5F73D2-0A5B-4090-BD2B-E6579C883C2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de-DE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12567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ctr">
            <a:noAutofit/>
          </a:bodyPr>
          <a:p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913680" y="6000840"/>
            <a:ext cx="667224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de-DE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de-DE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10514160" y="6000840"/>
            <a:ext cx="7527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de-DE" sz="1100" spc="-1" strike="noStrike">
                <a:solidFill>
                  <a:srgbClr val="f2f2f2"/>
                </a:solidFill>
                <a:latin typeface="Goudy Old Style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0491C65-538F-47D3-B829-36A3B002C0F4}" type="slidenum">
              <a:rPr b="0" lang="de-DE" sz="1100" spc="-1" strike="noStrike">
                <a:solidFill>
                  <a:srgbClr val="f2f2f2"/>
                </a:solidFill>
                <a:latin typeface="Goudy Old Style"/>
                <a:ea typeface="DejaVu Sans"/>
              </a:rPr>
              <a:t>&lt;Foliennummer&gt;</a:t>
            </a:fld>
            <a:endParaRPr b="0" lang="de-DE" sz="11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7678800" y="600084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de-DE" sz="1400" spc="-1" strike="noStrike">
                <a:latin typeface="Times New Roman"/>
              </a:defRPr>
            </a:lvl1pPr>
          </a:lstStyle>
          <a:p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913680" y="6000840"/>
            <a:ext cx="667224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de-DE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de-DE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10514160" y="6000840"/>
            <a:ext cx="7527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de-DE" sz="1100" spc="-1" strike="noStrike">
                <a:solidFill>
                  <a:srgbClr val="f2f2f2"/>
                </a:solidFill>
                <a:latin typeface="Goudy Old Style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BC93573-6AEF-49FC-B8CD-37A0A23240FB}" type="slidenum">
              <a:rPr b="0" lang="de-DE" sz="1100" spc="-1" strike="noStrike">
                <a:solidFill>
                  <a:srgbClr val="f2f2f2"/>
                </a:solidFill>
                <a:latin typeface="Goudy Old Style"/>
                <a:ea typeface="DejaVu Sans"/>
              </a:rPr>
              <a:t>&lt;Foliennummer&gt;</a:t>
            </a:fld>
            <a:endParaRPr b="0" lang="de-DE" sz="11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7678800" y="600084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de-DE" sz="1400" spc="-1" strike="noStrike">
                <a:latin typeface="Times New Roman"/>
              </a:defRPr>
            </a:lvl1pPr>
          </a:lstStyle>
          <a:p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13.xml"/><Relationship Id="rId7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hyperlink" Target="https://docs.oracle.com/en/java/javase/18/docs/api/index.html" TargetMode="External"/><Relationship Id="rId3" Type="http://schemas.openxmlformats.org/officeDocument/2006/relationships/hyperlink" Target="https://www.onlinewebfonts.com/icon/259140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Bild 4" descr=""/>
          <p:cNvPicPr/>
          <p:nvPr/>
        </p:nvPicPr>
        <p:blipFill>
          <a:blip r:embed="rId2"/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89" name="Freihandform 5"/>
          <p:cNvSpPr/>
          <p:nvPr/>
        </p:nvSpPr>
        <p:spPr>
          <a:xfrm rot="5400000">
            <a:off x="7132680" y="1385280"/>
            <a:ext cx="4030560" cy="4099680"/>
          </a:xfrm>
          <a:custGeom>
            <a:avLst/>
            <a:gdLst/>
            <a:ahLst/>
            <a:rect l="l" t="t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  <a:effectLst>
            <a:outerShdw algn="tl" blurRad="50760" dir="5400000" dist="38160" rotWithShape="0">
              <a:srgbClr val="000000">
                <a:alpha val="43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7390080" y="1673640"/>
            <a:ext cx="3484440" cy="2419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Projektarbeit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	</a:t>
            </a:r>
            <a:endParaRPr b="0" lang="de-DE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7390080" y="4158000"/>
            <a:ext cx="3484440" cy="10260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t">
            <a:normAutofit fontScale="71000"/>
          </a:bodyPr>
          <a:p>
            <a:pPr marL="228600" indent="-22860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300" spc="-1" strike="noStrike">
                <a:solidFill>
                  <a:srgbClr val="ffffff"/>
                </a:solidFill>
                <a:latin typeface="Goudy Old Style"/>
                <a:ea typeface="DejaVu Sans"/>
              </a:rPr>
              <a:t>Sebastian Albert </a:t>
            </a:r>
            <a:endParaRPr b="0" lang="de-DE" sz="2300" spc="-1" strike="noStrike">
              <a:latin typeface="Arial"/>
            </a:endParaRPr>
          </a:p>
          <a:p>
            <a:pPr marL="228600" indent="-22860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300" spc="-1" strike="noStrike">
                <a:solidFill>
                  <a:srgbClr val="ffffff"/>
                </a:solidFill>
                <a:latin typeface="Goudy Old Style"/>
                <a:ea typeface="DejaVu Sans"/>
              </a:rPr>
              <a:t>Ben Stahl</a:t>
            </a:r>
            <a:endParaRPr b="0" lang="de-DE" sz="2300" spc="-1" strike="noStrike">
              <a:latin typeface="Arial"/>
            </a:endParaRPr>
          </a:p>
          <a:p>
            <a:pPr marL="228600" indent="-22860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300" spc="-1" strike="noStrike">
                <a:solidFill>
                  <a:srgbClr val="ffffff"/>
                </a:solidFill>
                <a:latin typeface="Goudy Old Style"/>
                <a:ea typeface="DejaVu Sans"/>
              </a:rPr>
              <a:t>Fynn Federer</a:t>
            </a:r>
            <a:endParaRPr b="0" lang="de-DE" sz="2300" spc="-1" strike="noStrike">
              <a:latin typeface="Arial"/>
            </a:endParaRPr>
          </a:p>
        </p:txBody>
      </p:sp>
      <p:pic>
        <p:nvPicPr>
          <p:cNvPr id="92" name="Grafik 7" descr=""/>
          <p:cNvPicPr/>
          <p:nvPr/>
        </p:nvPicPr>
        <p:blipFill>
          <a:blip r:embed="rId4"/>
          <a:stretch/>
        </p:blipFill>
        <p:spPr>
          <a:xfrm>
            <a:off x="398160" y="1760040"/>
            <a:ext cx="6300360" cy="333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Bild 2" descr=""/>
          <p:cNvPicPr/>
          <p:nvPr/>
        </p:nvPicPr>
        <p:blipFill>
          <a:blip r:embed="rId1"/>
          <a:stretch/>
        </p:blipFill>
        <p:spPr>
          <a:xfrm>
            <a:off x="0" y="0"/>
            <a:ext cx="6095160" cy="6857280"/>
          </a:xfrm>
          <a:prstGeom prst="rect">
            <a:avLst/>
          </a:prstGeom>
          <a:ln w="0">
            <a:noFill/>
          </a:ln>
        </p:spPr>
      </p:pic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44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rmAutofit fontScale="79000"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Vielen Dank für ihre Aufmerksamkeit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	</a:t>
            </a:r>
            <a:endParaRPr b="0" lang="de-DE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2800" cy="4057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Noch Fragen?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Bild 2" descr=""/>
          <p:cNvPicPr/>
          <p:nvPr/>
        </p:nvPicPr>
        <p:blipFill>
          <a:blip r:embed="rId1"/>
          <a:stretch/>
        </p:blipFill>
        <p:spPr>
          <a:xfrm>
            <a:off x="0" y="0"/>
            <a:ext cx="6095160" cy="6857280"/>
          </a:xfrm>
          <a:prstGeom prst="rect">
            <a:avLst/>
          </a:prstGeom>
          <a:ln w="0">
            <a:noFill/>
          </a:ln>
        </p:spPr>
      </p:pic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44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Gliederung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	</a:t>
            </a:r>
            <a:endParaRPr b="0" lang="de-DE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2800" cy="4057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UML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Struktogramme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Weitere Funktionen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hteck 54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 rotWithShape="0">
            <a:blip r:embed="rId2"/>
            <a:srcRect/>
            <a:stretch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7" name="Bild 2" descr=""/>
          <p:cNvPicPr/>
          <p:nvPr/>
        </p:nvPicPr>
        <p:blipFill>
          <a:blip r:embed="rId3"/>
          <a:stretch/>
        </p:blipFill>
        <p:spPr>
          <a:xfrm>
            <a:off x="0" y="0"/>
            <a:ext cx="6095160" cy="6857280"/>
          </a:xfrm>
          <a:prstGeom prst="rect">
            <a:avLst/>
          </a:prstGeom>
          <a:ln w="0">
            <a:noFill/>
          </a:ln>
        </p:spPr>
      </p:pic>
      <p:pic>
        <p:nvPicPr>
          <p:cNvPr id="98" name="Bild 56" descr=""/>
          <p:cNvPicPr/>
          <p:nvPr/>
        </p:nvPicPr>
        <p:blipFill>
          <a:blip r:embed="rId4"/>
          <a:stretch/>
        </p:blipFill>
        <p:spPr>
          <a:xfrm>
            <a:off x="6257160" y="0"/>
            <a:ext cx="5934240" cy="6857280"/>
          </a:xfrm>
          <a:prstGeom prst="rect">
            <a:avLst/>
          </a:prstGeom>
          <a:ln w="0">
            <a:noFill/>
          </a:ln>
        </p:spPr>
      </p:pic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44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	</a:t>
            </a:r>
            <a:endParaRPr b="0" lang="de-DE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2800" cy="4057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1" name="Grafik 6" descr=""/>
          <p:cNvPicPr/>
          <p:nvPr/>
        </p:nvPicPr>
        <p:blipFill>
          <a:blip r:embed="rId5"/>
          <a:stretch/>
        </p:blipFill>
        <p:spPr>
          <a:xfrm>
            <a:off x="0" y="-289080"/>
            <a:ext cx="12191400" cy="7146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12567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2880" cy="3714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4" name="Grafik 4" descr=""/>
          <p:cNvPicPr/>
          <p:nvPr/>
        </p:nvPicPr>
        <p:blipFill>
          <a:blip r:embed="rId1"/>
          <a:stretch/>
        </p:blipFill>
        <p:spPr>
          <a:xfrm>
            <a:off x="0" y="746640"/>
            <a:ext cx="12191400" cy="5363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12567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6" name="Inhaltsplatzhalter 10" descr=""/>
          <p:cNvPicPr/>
          <p:nvPr/>
        </p:nvPicPr>
        <p:blipFill>
          <a:blip r:embed="rId1"/>
          <a:stretch/>
        </p:blipFill>
        <p:spPr>
          <a:xfrm>
            <a:off x="6870960" y="15840"/>
            <a:ext cx="4406400" cy="6825600"/>
          </a:xfrm>
          <a:prstGeom prst="rect">
            <a:avLst/>
          </a:prstGeom>
          <a:ln w="0">
            <a:noFill/>
          </a:ln>
          <a:effectLst>
            <a:outerShdw blurRad="25560">
              <a:srgbClr val="000000">
                <a:alpha val="46000"/>
              </a:srgbClr>
            </a:outerShdw>
          </a:effectLst>
        </p:spPr>
      </p:pic>
      <p:pic>
        <p:nvPicPr>
          <p:cNvPr id="107" name="Grafik 12" descr=""/>
          <p:cNvPicPr/>
          <p:nvPr/>
        </p:nvPicPr>
        <p:blipFill>
          <a:blip r:embed="rId2"/>
          <a:stretch/>
        </p:blipFill>
        <p:spPr>
          <a:xfrm>
            <a:off x="924480" y="15840"/>
            <a:ext cx="4410720" cy="6857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rafik 1" descr=""/>
          <p:cNvPicPr/>
          <p:nvPr/>
        </p:nvPicPr>
        <p:blipFill>
          <a:blip r:embed="rId1"/>
          <a:stretch/>
        </p:blipFill>
        <p:spPr>
          <a:xfrm>
            <a:off x="2782440" y="-18000"/>
            <a:ext cx="5181120" cy="687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12567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913680" y="2076480"/>
            <a:ext cx="10352880" cy="3714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" name="Grafik 4" descr=""/>
          <p:cNvPicPr/>
          <p:nvPr/>
        </p:nvPicPr>
        <p:blipFill>
          <a:blip r:embed="rId1"/>
          <a:stretch/>
        </p:blipFill>
        <p:spPr>
          <a:xfrm>
            <a:off x="2151720" y="9000"/>
            <a:ext cx="7887600" cy="683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Bild 2" descr=""/>
          <p:cNvPicPr/>
          <p:nvPr/>
        </p:nvPicPr>
        <p:blipFill>
          <a:blip r:embed="rId1"/>
          <a:stretch/>
        </p:blipFill>
        <p:spPr>
          <a:xfrm>
            <a:off x="0" y="0"/>
            <a:ext cx="6095160" cy="6857280"/>
          </a:xfrm>
          <a:prstGeom prst="rect">
            <a:avLst/>
          </a:prstGeom>
          <a:ln w="0">
            <a:noFill/>
          </a:ln>
        </p:spPr>
      </p:pic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44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rmAutofit fontScale="79000"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Weitere Programmfunktionen</a:t>
            </a: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	</a:t>
            </a:r>
            <a:endParaRPr b="0" lang="de-DE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2800" cy="4057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Funktion zum Sortieren der Produkte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060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Textfeld für Lagerplatz &amp; Mitarbeiter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Bild 1" descr=""/>
          <p:cNvPicPr/>
          <p:nvPr/>
        </p:nvPicPr>
        <p:blipFill>
          <a:blip r:embed="rId1"/>
          <a:stretch/>
        </p:blipFill>
        <p:spPr>
          <a:xfrm>
            <a:off x="0" y="0"/>
            <a:ext cx="6095160" cy="6857280"/>
          </a:xfrm>
          <a:prstGeom prst="rect">
            <a:avLst/>
          </a:prstGeom>
          <a:ln w="0">
            <a:noFill/>
          </a:ln>
        </p:spPr>
      </p:pic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440" cy="969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de-DE" sz="40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Quellen</a:t>
            </a:r>
            <a:endParaRPr b="0" lang="de-DE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300000" y="1732320"/>
            <a:ext cx="5580000" cy="40579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1" lang="de-DE" sz="2400" spc="-1" strike="noStrike" u="sng">
                <a:solidFill>
                  <a:srgbClr val="f4edd8"/>
                </a:solidFill>
                <a:uFillTx/>
                <a:latin typeface="Goudy Old Style"/>
                <a:ea typeface="DejaVu Sans"/>
              </a:rPr>
              <a:t>Code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  <a:hlinkClick r:id="rId2"/>
              </a:rPr>
              <a:t>https://docs.oracle.com/en/java/javase/18/docs/api/index.html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https://stackoverflow.com/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1" lang="de-DE" sz="2400" spc="-1" strike="noStrike" u="sng">
                <a:solidFill>
                  <a:srgbClr val="f4edd8"/>
                </a:solidFill>
                <a:uFillTx/>
                <a:latin typeface="Goudy Old Style"/>
                <a:ea typeface="DejaVu Sans"/>
              </a:rPr>
              <a:t>Icons</a:t>
            </a: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 </a:t>
            </a: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  <a:hlinkClick r:id="rId3"/>
              </a:rPr>
              <a:t>https://www.onlinewebfonts.com/icon/259140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de-DE" sz="2400" spc="-1" strike="noStrike">
                <a:solidFill>
                  <a:srgbClr val="f4edd8"/>
                </a:solidFill>
                <a:latin typeface="Goudy Old Style"/>
                <a:ea typeface="DejaVu Sans"/>
              </a:rPr>
              <a:t>http://icon-icons.com/de/symbol/%C3%B6ffnen/73704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  <a:p>
            <a:pPr marL="37080" indent="-22860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{3C7C7F33-7192-4D4F-85A5-1EF8496F6738}tf55705232_win32</Template>
  <TotalTime>12</TotalTime>
  <Application>LibreOffice/7.3.4.2$Linux_X86_64 LibreOffice_project/30$Build-2</Application>
  <AppVersion>15.0000</AppVersion>
  <Words>58</Words>
  <Paragraphs>31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2022-07-02T12:39:36Z</dcterms:created>
  <dc:creator>Ben Stahl</dc:creator>
  <dc:description/>
  <dc:language>de-DE</dc:language>
  <cp:lastModifiedBy/>
  <dcterms:modified xsi:type="dcterms:W3CDTF">2022-07-04T21:29:27Z</dcterms:modified>
  <cp:revision>12</cp:revision>
  <dc:subject/>
  <dc:title>Projektarbeit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8</vt:i4>
  </property>
  <property fmtid="{D5CDD505-2E9C-101B-9397-08002B2CF9AE}" pid="4" name="PresentationFormat">
    <vt:lpwstr>Breitbild</vt:lpwstr>
  </property>
  <property fmtid="{D5CDD505-2E9C-101B-9397-08002B2CF9AE}" pid="5" name="Slides">
    <vt:i4>9</vt:i4>
  </property>
</Properties>
</file>